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322" r:id="rId3"/>
    <p:sldId id="336" r:id="rId4"/>
    <p:sldId id="284" r:id="rId5"/>
    <p:sldId id="307" r:id="rId6"/>
    <p:sldId id="308" r:id="rId7"/>
    <p:sldId id="309" r:id="rId8"/>
    <p:sldId id="310" r:id="rId9"/>
    <p:sldId id="311" r:id="rId10"/>
    <p:sldId id="312" r:id="rId11"/>
    <p:sldId id="313" r:id="rId12"/>
    <p:sldId id="285" r:id="rId13"/>
    <p:sldId id="314" r:id="rId14"/>
    <p:sldId id="315" r:id="rId15"/>
    <p:sldId id="316" r:id="rId16"/>
    <p:sldId id="259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/>
        </p14:section>
        <p14:section name="The Basics" id="{99C36858-EA01-0C42-85EC-90E776DB9252}">
          <p14:sldIdLst>
            <p14:sldId id="336"/>
            <p14:sldId id="284"/>
            <p14:sldId id="307"/>
            <p14:sldId id="308"/>
            <p14:sldId id="309"/>
            <p14:sldId id="310"/>
            <p14:sldId id="311"/>
            <p14:sldId id="312"/>
            <p14:sldId id="313"/>
            <p14:sldId id="285"/>
            <p14:sldId id="314"/>
            <p14:sldId id="315"/>
            <p14:sldId id="316"/>
          </p14:sldIdLst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23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using-a-scrollview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using-a-scrollview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handling-touches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reactnative.dev/docs/0.61/gesture-responder-system" TargetMode="Externa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2706722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Scrolling lists, swiping pages, and pinch-to-zoom</a:t>
            </a:r>
          </a:p>
          <a:p>
            <a:pPr fontAlgn="base"/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Another gesture commonly used in mobile apps is the swipe or pan. This gesture allows the user to scroll through a list of items, or swipe through pages of content. In order to handle these and other gestures, we'll learn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how to use a ScrollView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next.</a:t>
            </a:r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16437292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https://reactnative.dev/docs/0.61/using-a-scrollview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9359871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808325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121501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385961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16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606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https://reactnative.dev/docs/0.61/handling-touches</a:t>
            </a: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Users interact with mobile apps mainly through touch. They can use a combination of gestures, such as tapping on a button, scrolling a list, or zooming on a map. React Native provides components to handle all sorts of common gestures, as well as a comprehensive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gesture responder system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to allow for more advanced gesture recognition, but the one component you will most likely be interested in is the basic Button.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110523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045749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155708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3141363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972569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9064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scrollview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eact-native-community/react-native-viewpage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reactnative.dev/docs/0.61/button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touchablehighligh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ctnative.dev/docs/0.61/touchablewithoutfeedback" TargetMode="External"/><Relationship Id="rId5" Type="http://schemas.openxmlformats.org/officeDocument/2006/relationships/hyperlink" Target="https://reactnative.dev/docs/0.61/touchableopacity" TargetMode="External"/><Relationship Id="rId4" Type="http://schemas.openxmlformats.org/officeDocument/2006/relationships/hyperlink" Target="https://reactnative.dev/docs/0.61/touchablenativefeedback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D526A3E-6DA9-234C-99E9-CF4D242152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E271996-C3B4-7B40-A0D8-7E9FC9011B9E}"/>
              </a:ext>
            </a:extLst>
          </p:cNvPr>
          <p:cNvSpPr/>
          <p:nvPr/>
        </p:nvSpPr>
        <p:spPr>
          <a:xfrm>
            <a:off x="6959598" y="1673423"/>
            <a:ext cx="3657601" cy="427809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container: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paddingTop: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60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alignItems: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button: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marginBottom: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260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alignItems: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backgroundColor: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'#2196F3'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buttonText: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textAlign: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color: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'white'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6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E64B2B8-B902-BB4B-9860-416E037C104E}"/>
              </a:ext>
            </a:extLst>
          </p:cNvPr>
          <p:cNvSpPr/>
          <p:nvPr/>
        </p:nvSpPr>
        <p:spPr>
          <a:xfrm>
            <a:off x="304799" y="1427201"/>
            <a:ext cx="6096000" cy="477053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TouchableWithoutFeedback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TouchableWithoutFeedback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TouchableWithoutFeedback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onPress={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 onLongPress={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._onLongPressButton} underlayColor=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"white"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with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Long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Press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600" dirty="0"/>
          </a:p>
        </p:txBody>
      </p:sp>
    </p:spTree>
    <p:extLst>
      <p:ext uri="{BB962C8B-B14F-4D97-AF65-F5344CB8AC3E}">
        <p14:creationId xmlns:p14="http://schemas.microsoft.com/office/powerpoint/2010/main" val="37598097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20D0F34-36B0-6247-A4C1-A2A0996F263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EB14140-3975-534B-8ABC-46AD219C69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1500" y="622300"/>
            <a:ext cx="3429000" cy="56134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2441366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Using a ScrollView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0E0767-24C7-114B-B02F-DB53347E199B}"/>
              </a:ext>
            </a:extLst>
          </p:cNvPr>
          <p:cNvSpPr txBox="1"/>
          <p:nvPr/>
        </p:nvSpPr>
        <p:spPr>
          <a:xfrm>
            <a:off x="1090862" y="2086332"/>
            <a:ext cx="9769643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 </a:t>
            </a:r>
            <a:r>
              <a:rPr lang="en-US" sz="1800" dirty="0">
                <a:hlinkClick r:id="rId3"/>
              </a:rPr>
              <a:t>ScrollView</a:t>
            </a:r>
            <a:r>
              <a:rPr lang="en-US" sz="1800" dirty="0"/>
              <a:t> is a generic scrolling container that can contain multiple components and views.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scrollable items need not be homogeneous, and you can scroll both vertically and horizontally (by setting the horizontal property).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example creates a vertical ScrollView with both images and text mixed together.</a:t>
            </a:r>
          </a:p>
        </p:txBody>
      </p:sp>
    </p:spTree>
    <p:extLst>
      <p:ext uri="{BB962C8B-B14F-4D97-AF65-F5344CB8AC3E}">
        <p14:creationId xmlns:p14="http://schemas.microsoft.com/office/powerpoint/2010/main" val="1518465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7F62589-C050-D841-9A97-7FD9CFDF56B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9C2136C-08E5-EF4D-A972-2638E975F4A4}"/>
              </a:ext>
            </a:extLst>
          </p:cNvPr>
          <p:cNvSpPr/>
          <p:nvPr/>
        </p:nvSpPr>
        <p:spPr>
          <a:xfrm>
            <a:off x="1580147" y="496232"/>
            <a:ext cx="8550442" cy="604268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IScrolledDownAndWhatHappenedNextShockedMe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me plz&lt;/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you like&lt;/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Scrolling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down&lt;/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What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 the best&lt;/Text&gt;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50"/>
              </a:lnSpc>
            </a:pPr>
            <a:endParaRPr lang="en-VN" sz="1600" dirty="0"/>
          </a:p>
        </p:txBody>
      </p:sp>
    </p:spTree>
    <p:extLst>
      <p:ext uri="{BB962C8B-B14F-4D97-AF65-F5344CB8AC3E}">
        <p14:creationId xmlns:p14="http://schemas.microsoft.com/office/powerpoint/2010/main" val="131689805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153F1AE-97D5-9747-A41D-D625A4C5FF7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52F7FE8-2F49-5F49-86DD-2E28893A2AF1}"/>
              </a:ext>
            </a:extLst>
          </p:cNvPr>
          <p:cNvSpPr/>
          <p:nvPr/>
        </p:nvSpPr>
        <p:spPr>
          <a:xfrm>
            <a:off x="533401" y="847150"/>
            <a:ext cx="6096000" cy="550920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96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Framework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around?&lt;/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source={{uri: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"https://reactnative.dev/img/tiny_logo.png"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64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style={{fontSize: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80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Native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6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6CF1414-9ED9-B641-A9EF-4CAB78D6A8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52076" y="615949"/>
            <a:ext cx="3416300" cy="56261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89331225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8F8788E-87E4-6B45-AB60-4C94EBD86C8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41A78B8-2178-A646-BAEB-14B0B4819197}"/>
              </a:ext>
            </a:extLst>
          </p:cNvPr>
          <p:cNvSpPr txBox="1"/>
          <p:nvPr/>
        </p:nvSpPr>
        <p:spPr>
          <a:xfrm>
            <a:off x="1143000" y="1759284"/>
            <a:ext cx="9906000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b="1" dirty="0" err="1"/>
              <a:t>ScrollViews</a:t>
            </a:r>
            <a:r>
              <a:rPr lang="en-US" sz="1800" dirty="0"/>
              <a:t> can be configured to allow </a:t>
            </a:r>
            <a:r>
              <a:rPr lang="en-US" sz="1800" b="1" dirty="0"/>
              <a:t>paging</a:t>
            </a:r>
            <a:r>
              <a:rPr lang="en-US" sz="1800" dirty="0"/>
              <a:t> through views using swiping gestures by using the </a:t>
            </a:r>
            <a:r>
              <a:rPr lang="en-US" sz="1800" b="1" dirty="0" err="1"/>
              <a:t>pagingEnabled</a:t>
            </a:r>
            <a:r>
              <a:rPr lang="en-US" sz="1800" dirty="0"/>
              <a:t> props.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Swiping horizontally between views can also be implemented on Android using the </a:t>
            </a:r>
            <a:r>
              <a:rPr lang="en-US" sz="1800" dirty="0">
                <a:hlinkClick r:id="rId3"/>
              </a:rPr>
              <a:t>ViewPager</a:t>
            </a:r>
            <a:r>
              <a:rPr lang="en-US" sz="1800" dirty="0"/>
              <a:t> component.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On iOS a </a:t>
            </a:r>
            <a:r>
              <a:rPr lang="en-US" sz="1800" b="1" dirty="0"/>
              <a:t>ScrollView with a single item </a:t>
            </a:r>
            <a:r>
              <a:rPr lang="en-US" sz="1800" dirty="0"/>
              <a:t>can be used to </a:t>
            </a:r>
            <a:r>
              <a:rPr lang="en-US" sz="1800" b="1" dirty="0"/>
              <a:t>allow the user to zoom content</a:t>
            </a:r>
            <a:r>
              <a:rPr lang="en-US" sz="1800" dirty="0"/>
              <a:t>. Set up the </a:t>
            </a:r>
            <a:r>
              <a:rPr lang="en-US" sz="1800" b="1" dirty="0" err="1"/>
              <a:t>maximumZoomScale</a:t>
            </a:r>
            <a:r>
              <a:rPr lang="en-US" sz="1800" dirty="0"/>
              <a:t> and </a:t>
            </a:r>
            <a:r>
              <a:rPr lang="en-US" sz="1800" b="1" dirty="0" err="1"/>
              <a:t>minimumZoomScale</a:t>
            </a:r>
            <a:r>
              <a:rPr lang="en-US" sz="1800" dirty="0"/>
              <a:t> props and your user will be able to use </a:t>
            </a:r>
            <a:r>
              <a:rPr lang="en-US" sz="1800" b="1" dirty="0"/>
              <a:t>pinch and expand gestures</a:t>
            </a:r>
            <a:r>
              <a:rPr lang="en-US" sz="1800" dirty="0"/>
              <a:t> to zoom in and out.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ScrollView works best to present </a:t>
            </a:r>
            <a:r>
              <a:rPr lang="en-US" sz="1800" b="1" dirty="0"/>
              <a:t>a small amount of things of a limited size</a:t>
            </a:r>
            <a:r>
              <a:rPr lang="en-US" sz="1800" dirty="0"/>
              <a:t>. All the elements and views of a ScrollView are rendered, even if they are not currently shown on the screen. If you have a long list of more items than can fit on the screen, you should use a </a:t>
            </a:r>
            <a:r>
              <a:rPr lang="en-US" sz="1800" dirty="0" err="1"/>
              <a:t>FlatList</a:t>
            </a:r>
            <a:r>
              <a:rPr lang="en-US" sz="1800" dirty="0"/>
              <a:t> instead. </a:t>
            </a:r>
          </a:p>
        </p:txBody>
      </p:sp>
    </p:spTree>
    <p:extLst>
      <p:ext uri="{BB962C8B-B14F-4D97-AF65-F5344CB8AC3E}">
        <p14:creationId xmlns:p14="http://schemas.microsoft.com/office/powerpoint/2010/main" val="39887464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CD6A0-D849-6546-9AE7-5CDDCFC9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86676"/>
            <a:ext cx="3932237" cy="1068388"/>
          </a:xfrm>
        </p:spPr>
        <p:txBody>
          <a:bodyPr/>
          <a:lstStyle/>
          <a:p>
            <a:r>
              <a:rPr lang="en-VN" dirty="0"/>
              <a:t>React Native Basics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5B0A2C-D036-2442-B690-DC60DC75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56232"/>
            <a:ext cx="3932237" cy="4298950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Learn the Basics</a:t>
            </a:r>
          </a:p>
          <a:p>
            <a:r>
              <a:rPr lang="en-VN" dirty="0">
                <a:solidFill>
                  <a:schemeClr val="tx1"/>
                </a:solidFill>
              </a:rPr>
              <a:t>Props</a:t>
            </a:r>
          </a:p>
          <a:p>
            <a:r>
              <a:rPr lang="en-VN" dirty="0">
                <a:solidFill>
                  <a:schemeClr val="tx1"/>
                </a:solidFill>
              </a:rPr>
              <a:t>State</a:t>
            </a:r>
          </a:p>
          <a:p>
            <a:r>
              <a:rPr lang="en-VN" dirty="0">
                <a:solidFill>
                  <a:schemeClr val="tx1"/>
                </a:solidFill>
              </a:rPr>
              <a:t>Style</a:t>
            </a:r>
          </a:p>
          <a:p>
            <a:r>
              <a:rPr lang="en-VN" dirty="0">
                <a:solidFill>
                  <a:schemeClr val="tx1"/>
                </a:solidFill>
              </a:rPr>
              <a:t>Hight and Width</a:t>
            </a:r>
          </a:p>
          <a:p>
            <a:r>
              <a:rPr lang="en-VN" dirty="0">
                <a:solidFill>
                  <a:schemeClr val="tx1"/>
                </a:solidFill>
              </a:rPr>
              <a:t>Layout with Flexbox</a:t>
            </a:r>
          </a:p>
          <a:p>
            <a:r>
              <a:rPr lang="en-VN" dirty="0">
                <a:solidFill>
                  <a:schemeClr val="tx1"/>
                </a:solidFill>
              </a:rPr>
              <a:t>Handling Text Input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Handling Touches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Using a Scroll View</a:t>
            </a:r>
          </a:p>
          <a:p>
            <a:r>
              <a:rPr lang="en-VN" dirty="0"/>
              <a:t>Using List Views</a:t>
            </a:r>
          </a:p>
          <a:p>
            <a:r>
              <a:rPr lang="en-VN" dirty="0"/>
              <a:t>Networking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1522-131A-534E-A18C-BCBBF9F7E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BF9C9-FE75-3B46-B014-6ABF56AF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Handling Touches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315E4523-00A7-4F4D-80D3-F098438CC0C1}"/>
              </a:ext>
            </a:extLst>
          </p:cNvPr>
          <p:cNvSpPr/>
          <p:nvPr/>
        </p:nvSpPr>
        <p:spPr>
          <a:xfrm>
            <a:off x="838200" y="1701321"/>
            <a:ext cx="3289683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base"/>
            <a:r>
              <a:rPr lang="en-US" sz="2000" b="1" dirty="0">
                <a:solidFill>
                  <a:srgbClr val="1A1A1A"/>
                </a:solidFill>
                <a:latin typeface="+mn-lt"/>
              </a:rPr>
              <a:t>Displaying a basic button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18BCDBD-75CC-F44B-9FE8-0AF77B2C18BD}"/>
              </a:ext>
            </a:extLst>
          </p:cNvPr>
          <p:cNvSpPr/>
          <p:nvPr/>
        </p:nvSpPr>
        <p:spPr>
          <a:xfrm>
            <a:off x="838200" y="4101976"/>
            <a:ext cx="3437467" cy="1172052"/>
          </a:xfrm>
          <a:prstGeom prst="rect">
            <a:avLst/>
          </a:prstGeom>
          <a:solidFill>
            <a:schemeClr val="tx1"/>
          </a:solidFill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onPress={() =&gt;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alert(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 tapped the button!'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title=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"Press Me"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/&gt;</a:t>
            </a:r>
            <a:endParaRPr lang="en-VN" sz="16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5CDC79C-5DC7-A943-B4CC-398A38FA3F25}"/>
              </a:ext>
            </a:extLst>
          </p:cNvPr>
          <p:cNvSpPr txBox="1"/>
          <p:nvPr/>
        </p:nvSpPr>
        <p:spPr>
          <a:xfrm>
            <a:off x="6214534" y="1701321"/>
            <a:ext cx="546946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This will render a blue label on iOS, and a blue rounded rectangle with light text on Android. Pressing the button will call the "</a:t>
            </a:r>
            <a:r>
              <a:rPr lang="en-US" sz="1800" b="1" dirty="0" err="1"/>
              <a:t>onPress</a:t>
            </a:r>
            <a:r>
              <a:rPr lang="en-US" sz="1800" dirty="0"/>
              <a:t>" function, which in this case displays an alert popup. If you like, you can specify a "color" prop to change the color of your button.</a:t>
            </a:r>
            <a:endParaRPr lang="en-VN" sz="18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6BAF2F5-263D-9B4D-9B01-E4F8C082A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98653" y="4101976"/>
            <a:ext cx="6518364" cy="134283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1529F45-849B-C148-B5C8-A886E3FDC3DE}"/>
              </a:ext>
            </a:extLst>
          </p:cNvPr>
          <p:cNvSpPr txBox="1"/>
          <p:nvPr/>
        </p:nvSpPr>
        <p:spPr>
          <a:xfrm>
            <a:off x="764307" y="2301484"/>
            <a:ext cx="489142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>
                <a:hlinkClick r:id="rId4"/>
              </a:rPr>
              <a:t>Button</a:t>
            </a:r>
            <a:r>
              <a:rPr lang="en-US" sz="1800" dirty="0"/>
              <a:t> provides a basic button component that is rendered nicely on all platforms. The minimal example to display a button looks like this: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2056672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AD0D8F9A-44FC-E448-82AE-1712D12BFC31}"/>
              </a:ext>
            </a:extLst>
          </p:cNvPr>
          <p:cNvSpPr/>
          <p:nvPr/>
        </p:nvSpPr>
        <p:spPr>
          <a:xfrm>
            <a:off x="5727699" y="1027149"/>
            <a:ext cx="5240867" cy="56604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render()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style={styles.container}&gt;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style={styles.buttonContainer}&gt;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title=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"Press Me"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style={styles.buttonContainer}&gt;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title=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"Press Me"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color=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"#841584"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style={styles.alternativeLayoutButtonContainer}&gt;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title=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"This looks great!"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title=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"OK!"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color=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"#841584"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3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8188D51-5446-DC41-A12E-DA6DD5E6211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41BE6B7-1A0F-8747-A3F6-0583C71C38DC}"/>
              </a:ext>
            </a:extLst>
          </p:cNvPr>
          <p:cNvSpPr/>
          <p:nvPr/>
        </p:nvSpPr>
        <p:spPr>
          <a:xfrm>
            <a:off x="711199" y="2073399"/>
            <a:ext cx="4605867" cy="280076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ButtonBasics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_onPressButton()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alert(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 tapped the button!'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endParaRPr lang="en-VN" sz="16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E5D49C6-D6FF-274D-B4D0-32543C2BB93A}"/>
              </a:ext>
            </a:extLst>
          </p:cNvPr>
          <p:cNvSpPr txBox="1"/>
          <p:nvPr/>
        </p:nvSpPr>
        <p:spPr>
          <a:xfrm>
            <a:off x="491067" y="846667"/>
            <a:ext cx="482599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Go ahead and play around with the Button component using the example below.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7204686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597794-4233-C941-97EB-0A6F640B5BB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31C5422-4E51-FC48-BC73-FF8EE26B1C2A}"/>
              </a:ext>
            </a:extLst>
          </p:cNvPr>
          <p:cNvSpPr/>
          <p:nvPr/>
        </p:nvSpPr>
        <p:spPr>
          <a:xfrm>
            <a:off x="897467" y="1278393"/>
            <a:ext cx="4728634" cy="310854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container: {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flex: </a:t>
            </a:r>
            <a:r>
              <a:rPr lang="en-VN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justifyContent: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buttonContainer: {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margin: </a:t>
            </a:r>
            <a:r>
              <a:rPr lang="en-VN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alternativeLayoutButtonContainer: {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margin: </a:t>
            </a:r>
            <a:r>
              <a:rPr lang="en-VN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flexDirection: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'row'</a:t>
            </a:r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justifyContent: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'space-between'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24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r>
              <a:rPr lang="en-VN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E71D416-A2A8-3145-9398-07506C7D8DB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65900" y="622300"/>
            <a:ext cx="3416300" cy="56134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7325234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CC1397D-90DD-7748-B562-848977AA262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43227E-F079-B743-B3C6-AF23440ECB13}"/>
              </a:ext>
            </a:extLst>
          </p:cNvPr>
          <p:cNvSpPr txBox="1"/>
          <p:nvPr/>
        </p:nvSpPr>
        <p:spPr>
          <a:xfrm>
            <a:off x="423333" y="524933"/>
            <a:ext cx="23198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2000" b="1" dirty="0" err="1"/>
              <a:t>Touchables</a:t>
            </a:r>
            <a:endParaRPr lang="en-US" sz="2000" b="1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1665EA2-18AF-2F4C-9940-77BE8455976B}"/>
              </a:ext>
            </a:extLst>
          </p:cNvPr>
          <p:cNvSpPr txBox="1"/>
          <p:nvPr/>
        </p:nvSpPr>
        <p:spPr>
          <a:xfrm>
            <a:off x="1363133" y="1845734"/>
            <a:ext cx="946573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sz="1800" dirty="0"/>
              <a:t>You can build your own button using any of the "Touchable" components provided by React Native.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sz="1800" dirty="0"/>
              <a:t>The "Touchable" components provide the capability to capture tapping gestures, and can display feedback when a gesture is recognized.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sz="1800" dirty="0"/>
              <a:t> These components do not provide any default styling, however, so you will need to do a bit of work to get them looking nicely in your app.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Wingdings" pitchFamily="2" charset="2"/>
              <a:buChar char="v"/>
            </a:pPr>
            <a:r>
              <a:rPr lang="en-US" sz="1800" dirty="0"/>
              <a:t>In some cases, you may want to detect when a user presses and holds a view for a set amount of time. These long presses can be handled by passing a function to the </a:t>
            </a:r>
            <a:r>
              <a:rPr lang="en-US" sz="1800" dirty="0" err="1"/>
              <a:t>onLongPress</a:t>
            </a:r>
            <a:r>
              <a:rPr lang="en-US" sz="1800" dirty="0"/>
              <a:t> props of any of the "Touchable" components.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9818935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4006BA0-BEB8-B746-8D3E-77BE58F41B5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882058-7D1A-B142-861C-03F10E227FBD}"/>
              </a:ext>
            </a:extLst>
          </p:cNvPr>
          <p:cNvSpPr txBox="1"/>
          <p:nvPr/>
        </p:nvSpPr>
        <p:spPr>
          <a:xfrm>
            <a:off x="762000" y="1219200"/>
            <a:ext cx="1059180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Which "Touchable" component you use will depend on what kind of feedback you want to provide: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Generally, you can use </a:t>
            </a:r>
            <a:r>
              <a:rPr lang="en-US" sz="1800" b="1" dirty="0">
                <a:hlinkClick r:id="rId3"/>
              </a:rPr>
              <a:t>TouchableHighlight</a:t>
            </a:r>
            <a:r>
              <a:rPr lang="en-US" sz="1800" dirty="0"/>
              <a:t> anywhere you would use a button or link on web. The view's background will be darkened when the user presses down on the button.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You may consider using </a:t>
            </a:r>
            <a:r>
              <a:rPr lang="en-US" sz="1800" b="1" dirty="0">
                <a:hlinkClick r:id="rId4"/>
              </a:rPr>
              <a:t>TouchableNativeFeedback</a:t>
            </a:r>
            <a:r>
              <a:rPr lang="en-US" sz="1800" dirty="0"/>
              <a:t> on Android to display ink surface reaction ripples that respond to the user's touch.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b="1" dirty="0">
                <a:hlinkClick r:id="rId5"/>
              </a:rPr>
              <a:t>TouchableOpacity</a:t>
            </a:r>
            <a:r>
              <a:rPr lang="en-US" sz="1800" dirty="0"/>
              <a:t> can be used to provide feedback by reducing the opacity of the button, allowing the background to be seen through while the user is pressing down.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If you need to handle a tap gesture but you don't want any feedback to be displayed, use </a:t>
            </a:r>
            <a:r>
              <a:rPr lang="en-US" sz="1800" b="1" dirty="0">
                <a:hlinkClick r:id="rId6"/>
              </a:rPr>
              <a:t>TouchableWithoutFeedback</a:t>
            </a:r>
            <a:r>
              <a:rPr lang="en-US" sz="1800" dirty="0"/>
              <a:t>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1562439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CF9B63-4D20-E04D-8B71-4B00E07DD12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BB06F0AE-8D98-5745-9032-FFFECE67BABE}"/>
              </a:ext>
            </a:extLst>
          </p:cNvPr>
          <p:cNvSpPr/>
          <p:nvPr/>
        </p:nvSpPr>
        <p:spPr>
          <a:xfrm>
            <a:off x="440266" y="1954718"/>
            <a:ext cx="5080001" cy="393954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TouchableOpacity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TouchableWithoutFeedback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_onPressButton()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alert(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 tapped the button!'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_onLongPressButton()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alert(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 long-pressed the button!'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spcAft>
                <a:spcPts val="1200"/>
              </a:spcAft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VN" sz="16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E4BD071-8FB8-DB4D-8B43-AE2E2ABB40B2}"/>
              </a:ext>
            </a:extLst>
          </p:cNvPr>
          <p:cNvSpPr/>
          <p:nvPr/>
        </p:nvSpPr>
        <p:spPr>
          <a:xfrm>
            <a:off x="5808134" y="1483755"/>
            <a:ext cx="5943600" cy="4715073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render()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style={styles.container}&gt;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onPress={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 underlayColor=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"white"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TouchableHighlight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TouchableOpacity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onPress={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TouchableOpacity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TouchableOpacity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onPress={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._onPressButton}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background={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===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'android'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?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SelectableBackground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 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style={styles.button}&gt;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style={styles.buttonText}&gt;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Platform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OS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!==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'android'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?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'(Android only)'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TouchableNativeFeedback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E38458-2EE2-4F40-BC3C-052A3E766902}"/>
              </a:ext>
            </a:extLst>
          </p:cNvPr>
          <p:cNvSpPr txBox="1"/>
          <p:nvPr/>
        </p:nvSpPr>
        <p:spPr>
          <a:xfrm>
            <a:off x="592667" y="880533"/>
            <a:ext cx="375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Let's see all of these in action: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091671360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3742</TotalTime>
  <Words>2523</Words>
  <Application>Microsoft Macintosh PowerPoint</Application>
  <PresentationFormat>Widescreen</PresentationFormat>
  <Paragraphs>262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var(--font-monospace)</vt:lpstr>
      <vt:lpstr>Arial</vt:lpstr>
      <vt:lpstr>Calibri</vt:lpstr>
      <vt:lpstr>Times New Roman</vt:lpstr>
      <vt:lpstr>Wingdings</vt:lpstr>
      <vt:lpstr>cc_blue</vt:lpstr>
      <vt:lpstr>React Native Basic</vt:lpstr>
      <vt:lpstr>The basics</vt:lpstr>
      <vt:lpstr>React Native Basics</vt:lpstr>
      <vt:lpstr>Handling Touches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Using a ScrollView</vt:lpstr>
      <vt:lpstr>PowerPoint Presentation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51</cp:revision>
  <cp:lastPrinted>2020-04-06T06:57:46Z</cp:lastPrinted>
  <dcterms:created xsi:type="dcterms:W3CDTF">2020-04-06T02:02:09Z</dcterms:created>
  <dcterms:modified xsi:type="dcterms:W3CDTF">2020-04-12T03:33:44Z</dcterms:modified>
</cp:coreProperties>
</file>